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63" r:id="rId3"/>
    <p:sldId id="365" r:id="rId4"/>
    <p:sldId id="368" r:id="rId5"/>
    <p:sldId id="366" r:id="rId6"/>
    <p:sldId id="367" r:id="rId7"/>
    <p:sldId id="364" r:id="rId8"/>
    <p:sldId id="361" r:id="rId9"/>
    <p:sldId id="362" r:id="rId10"/>
    <p:sldId id="352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4D7BA-9221-4E7A-90EF-0182073317B0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EAAC6-5333-4124-AC5C-B8A53022CB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81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840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Indstilling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indstilles, at filtreringsmuligheden på de digitale vejledninger ikke implementeres på Fødevarestyrelsens nye hjemmeside. De digitale vejledninger bør fremover findes som pdf-filer og for de store vejledningers vedkommende, som html-publikationer, hvor det er muligt at linke til bestemte afsnit.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bør i den forbindelse etableres en ny funktion, der giver mulighed for at abonnere på besked om ændringer til de enkelte vejledninger. </a:t>
            </a: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Yderligere anbefaling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anbefales, at der iværksættes et arbejde med at udarbejde mere branchespecifikke vejledninger eller guides, som supplement til de nuværende vejledninger, enten som et led i det nuværende Fødevareforlig 4 eller det kommende Fødevareforlig 5.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307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Indstilling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indstilles, at filtreringsmuligheden på de digitale vejledninger ikke implementeres på Fødevarestyrelsens nye hjemmeside. De digitale vejledninger bør fremover findes som pdf-filer og for de store vejledningers vedkommende, som html-publikationer, hvor det er muligt at linke til bestemte afsnit.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bør i den forbindelse etableres en ny funktion, der giver mulighed for at abonnere på besked om ændringer til de enkelte vejledninger. </a:t>
            </a: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Yderligere anbefaling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anbefales, at der iværksættes et arbejde med at udarbejde mere branchespecifikke vejledninger eller guides, som supplement til de nuværende vejledninger, enten som et led i det nuværende Fødevareforlig 4 eller det kommende Fødevareforlig 5.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721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BD3C3-5ABF-42EB-ADD9-872220C5F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0F8DC55-0064-406D-846C-AED3E737A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FAAF16-5B48-4380-AA42-17AB9DF9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EFE1-060B-47D4-BEBF-813F65118F7A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6D6C64F-612C-4DBE-9507-02F537D6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62EB420-A714-4D89-AAB5-6D3E68FA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7CF2-FFFE-48F1-AD6B-CE614D9C80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792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0D878-DFDC-4619-B657-CAFF2DE4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BE1D70B-ECE3-4D9B-A04F-8DFD6F874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4CFC78F-A325-41FF-8094-24C70475A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EFE1-060B-47D4-BEBF-813F65118F7A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54F680-DF78-4356-9FBE-1A580447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C0F6E3-9ED7-4C89-9A3D-6338E1C0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7CF2-FFFE-48F1-AD6B-CE614D9C80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648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E82573A-AA56-42F2-8F77-9CED83647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1E9A31D-E088-4AE5-A69C-3938B0476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77533C1-494B-42BB-BD0D-202CE7D75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EFE1-060B-47D4-BEBF-813F65118F7A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800705-FF67-4A98-BC59-FCF2D542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7356151-1FC4-4C34-BC7F-716EB819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7CF2-FFFE-48F1-AD6B-CE614D9C80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815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14400-2C9B-412E-8ADF-0E995528A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23F2C2-5FD5-4706-8CAE-459976836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79DF7F-FCFD-4A39-B180-BAC6C2C0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EFE1-060B-47D4-BEBF-813F65118F7A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E28C0B-6263-49A7-A666-9759CDC2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1DDFCD-9F2D-412F-9130-B4DD5F21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7CF2-FFFE-48F1-AD6B-CE614D9C80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267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2ED24-80E7-4E38-ADC3-03C95005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92C6F88-A974-4812-AA08-7B34EB12C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35C6B6-A594-4F95-B0EE-832B6AB2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EFE1-060B-47D4-BEBF-813F65118F7A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36C20FA-C716-4D1D-84EB-DCA9F923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A829FD-8BE5-4115-84A5-8A0E8A03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7CF2-FFFE-48F1-AD6B-CE614D9C80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940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D7459-88B9-401C-8D88-3333A391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696FBE-E17C-471F-AC4E-32BF23FEE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93B6D9F-27D4-4B0C-8790-3447FFD58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6928EBD-CABC-4170-A3FE-B5B52505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EFE1-060B-47D4-BEBF-813F65118F7A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79A9EBB-D41A-4E1D-8C2E-FE0DA05A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6DC9D0F-72ED-407A-BE3B-25906640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7CF2-FFFE-48F1-AD6B-CE614D9C80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025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EC398-933A-4EAB-87C6-DC3EAE26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9C3C9E7-3DC6-4B5F-BEE6-7700407C9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8856107-E37C-4020-8C7C-BDD931333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31B26F9-949E-4E42-8166-F1B1BED6AA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186F6E7-2A28-404B-A1DE-16001C642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54B7527-BD11-48D4-9DD7-450C6496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EFE1-060B-47D4-BEBF-813F65118F7A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3A8E0C8-19D9-4FAF-99D6-20E58EDA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5413BF7-B39C-4C43-B0B1-DC0D4C22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7CF2-FFFE-48F1-AD6B-CE614D9C80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990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3BD77-C7C7-49AF-85C6-C790A2ABA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2C373DB-2E6E-4E86-94FF-210B9F5A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EFE1-060B-47D4-BEBF-813F65118F7A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95FA86E-B390-4FB0-8349-56054373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4C01D59-DA2F-40D4-BBCC-41ADB28A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7CF2-FFFE-48F1-AD6B-CE614D9C80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368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5CD4D66-BCA1-4F9F-8AE0-9A0920F6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EFE1-060B-47D4-BEBF-813F65118F7A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0F9EEC8-CE9C-423D-9824-2F09D0AD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61F081A-25E4-490F-890B-0B18A647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7CF2-FFFE-48F1-AD6B-CE614D9C80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632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FBFBD-2B05-495B-8367-BB1C498C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8F6960-463B-4DC5-B093-936C2486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06EA2A2-4863-4732-A821-8D841B865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DD6936D-6D59-45A1-B12C-55AC4CA1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EFE1-060B-47D4-BEBF-813F65118F7A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0D4CDB3-3170-43C9-948A-8703FC51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76E091B-3F20-4C47-B7C3-37800099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7CF2-FFFE-48F1-AD6B-CE614D9C80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547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F721F-81D6-4D38-B09A-05DEB2978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DABA091-660C-4D4F-BA48-947A89B7F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FF38CB1-2D62-4D3A-86D2-36D49D3D6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0DECB92-F4CB-4918-B9EC-AEC6C177C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3EFE1-060B-47D4-BEBF-813F65118F7A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76107E4-ADB7-45D5-9FFB-F456DE43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7C1581-0161-4AA3-93B7-496DFD57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7CF2-FFFE-48F1-AD6B-CE614D9C80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75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C76174E-1455-4551-B831-D15940904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6D2D07-9711-4C96-B238-F106521E0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8C633D-FCFE-4160-8EE2-86D816B1D4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3EFE1-060B-47D4-BEBF-813F65118F7A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7914D4-ABFF-48AB-A907-3B4A7689F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57C5E5-7CCC-4855-BEC1-ABFA6BE0C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F7CF2-FFFE-48F1-AD6B-CE614D9C80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089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3F6D-0342-45DE-B112-AC42017CEB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VERSION 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E000F94-F34E-490E-BD71-91FFF89771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6290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0F5E3-96C6-48AE-A46E-875A8C5E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06" y="265477"/>
            <a:ext cx="10886431" cy="468000"/>
          </a:xfrm>
        </p:spPr>
        <p:txBody>
          <a:bodyPr>
            <a:normAutofit fontScale="90000"/>
          </a:bodyPr>
          <a:lstStyle/>
          <a:p>
            <a:r>
              <a:rPr lang="da-DK" dirty="0"/>
              <a:t>Indstilling om digitale vejledninger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E03260-F040-4CD3-8131-65D0C3185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778C-8227-4511-BF43-47C3CED0D7E6}" type="datetime2">
              <a:rPr lang="da-DK" smtClean="0"/>
              <a:t>4. april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E2341C-D6C1-4394-8636-CAEF344A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Fødevarestyrelsen / Titel på præsentation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54ACBD-8AEE-4F7E-A6AA-C303F301A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10</a:t>
            </a:fld>
            <a:endParaRPr lang="da-DK" dirty="0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DAE0258-CF9A-4120-BA77-5B80A06A3FAF}"/>
              </a:ext>
            </a:extLst>
          </p:cNvPr>
          <p:cNvSpPr txBox="1"/>
          <p:nvPr/>
        </p:nvSpPr>
        <p:spPr>
          <a:xfrm>
            <a:off x="653105" y="980728"/>
            <a:ext cx="10195423" cy="3950688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0" bIns="0" rtlCol="0">
            <a:spAutoFit/>
          </a:bodyPr>
          <a:lstStyle/>
          <a:p>
            <a:r>
              <a:rPr lang="da-DK" b="1" dirty="0"/>
              <a:t>Indstilling</a:t>
            </a:r>
            <a:endParaRPr lang="da-DK" dirty="0"/>
          </a:p>
          <a:p>
            <a:r>
              <a:rPr lang="da-DK" dirty="0"/>
              <a:t>Det indstilles, at filtreringsmuligheden på de digitale vejledninger ikke implementeres på Fødevarestyrelsens nye hjemmeside. De digitale vejledninger bør fremover findes som pdf-filer og for de store vejledningers vedkommende, som html-publikationer, hvor det er muligt at linke til bestemte afsnit.</a:t>
            </a:r>
          </a:p>
          <a:p>
            <a:r>
              <a:rPr lang="da-DK" dirty="0"/>
              <a:t>Der bør i den forbindelse etableres en ny funktion, der giver mulighed for at abonnere på besked om ændringer til de enkelte vejledninger.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b="1" dirty="0"/>
              <a:t>Yderligere anbefaling</a:t>
            </a:r>
            <a:endParaRPr lang="da-DK" dirty="0"/>
          </a:p>
          <a:p>
            <a:r>
              <a:rPr lang="da-DK" dirty="0"/>
              <a:t>Det anbefales, at der iværksættes et arbejde med at udarbejde mere branchespecifikke vejledninger eller guides, som supplement til de nuværende vejledninger, enten som et led i det nuværende Fødevareforlig 4 eller det kommende Fødevareforlig 5.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600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6FCCF-E8C2-4AFB-AEE7-819915D8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 hjemmeside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262774-7804-4C59-B374-F1010879D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Ny hjemmeside:</a:t>
            </a:r>
          </a:p>
          <a:p>
            <a:endParaRPr lang="da-DK" dirty="0"/>
          </a:p>
          <a:p>
            <a:r>
              <a:rPr lang="da-DK" dirty="0"/>
              <a:t>Hvorfor laver vi den om</a:t>
            </a:r>
          </a:p>
          <a:p>
            <a:r>
              <a:rPr lang="da-DK" dirty="0"/>
              <a:t>Principper for ny </a:t>
            </a:r>
          </a:p>
          <a:p>
            <a:r>
              <a:rPr lang="da-DK" dirty="0"/>
              <a:t>Deltagelse fra dem</a:t>
            </a:r>
          </a:p>
          <a:p>
            <a:r>
              <a:rPr lang="da-DK" dirty="0"/>
              <a:t> 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160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B8357-12D8-4B10-B901-5B65556A8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B8FFAA-0A14-424E-816E-95516750F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39B273F-A4AE-4492-BBD4-54C93611B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03" y="0"/>
            <a:ext cx="11084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0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9939383-B203-4676-AE66-33462B06D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532" y="0"/>
            <a:ext cx="8588954" cy="68580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09C6831-6FFF-4F1D-B5EB-3A72E8C4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27" y="1475874"/>
            <a:ext cx="2810932" cy="42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6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773F9-FC20-4DDA-9F23-5236C3E2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F612D4-424B-4F74-ABEA-B02ADF315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F29F6A0-9F1B-4676-AC42-C5121EA4B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771"/>
            <a:ext cx="12192000" cy="60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80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2E1FBB-6F2E-45B9-BF9F-BC6FDD13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662085-3878-473A-AA49-EDEB99B37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84AFB55-D4A5-43DD-9A3A-113FD397F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8" y="52809"/>
            <a:ext cx="11857143" cy="6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05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6FCCF-E8C2-4AFB-AEE7-819915D8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Digitale vejledninger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D262774-7804-4C59-B374-F1010879D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Digitale vejledninger</a:t>
            </a:r>
          </a:p>
          <a:p>
            <a:r>
              <a:rPr lang="da-DK" dirty="0"/>
              <a:t>Brugertest</a:t>
            </a:r>
          </a:p>
        </p:txBody>
      </p:sp>
    </p:spTree>
    <p:extLst>
      <p:ext uri="{BB962C8B-B14F-4D97-AF65-F5344CB8AC3E}">
        <p14:creationId xmlns:p14="http://schemas.microsoft.com/office/powerpoint/2010/main" val="388650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0F5E3-96C6-48AE-A46E-875A8C5E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06" y="238181"/>
            <a:ext cx="10886431" cy="468000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Popup</a:t>
            </a:r>
            <a:r>
              <a:rPr lang="da-DK" dirty="0"/>
              <a:t>-brugerundersøgelse - resultat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E03260-F040-4CD3-8131-65D0C3185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778C-8227-4511-BF43-47C3CED0D7E6}" type="datetime2">
              <a:rPr lang="da-DK" smtClean="0"/>
              <a:t>4. april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E2341C-D6C1-4394-8636-CAEF344A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Fødevarestyrelsen / Titel på præsentation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54ACBD-8AEE-4F7E-A6AA-C303F301A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8</a:t>
            </a:fld>
            <a:endParaRPr lang="da-DK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2045E39-8E85-4F61-8D26-197F2207FC19}"/>
              </a:ext>
            </a:extLst>
          </p:cNvPr>
          <p:cNvSpPr txBox="1"/>
          <p:nvPr/>
        </p:nvSpPr>
        <p:spPr>
          <a:xfrm>
            <a:off x="653106" y="1013441"/>
            <a:ext cx="284405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dirty="0"/>
              <a:t>Kun én af 31 respondenter anvender filterknapperne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BC0EDFB-D240-486D-A83F-9C2F7D6AF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672" y="1053274"/>
            <a:ext cx="8019048" cy="451428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8DCF48F6-0331-49B5-B037-35E39E646C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631" t="46124"/>
          <a:stretch/>
        </p:blipFill>
        <p:spPr>
          <a:xfrm>
            <a:off x="355562" y="2564904"/>
            <a:ext cx="3214092" cy="300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0F5E3-96C6-48AE-A46E-875A8C5E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06" y="265477"/>
            <a:ext cx="10886431" cy="468000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Popup</a:t>
            </a:r>
            <a:r>
              <a:rPr lang="da-DK" dirty="0"/>
              <a:t> - Brugernes kommentarer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BE03260-F040-4CD3-8131-65D0C3185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778C-8227-4511-BF43-47C3CED0D7E6}" type="datetime2">
              <a:rPr lang="da-DK" smtClean="0"/>
              <a:t>4. april 2023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E2341C-D6C1-4394-8636-CAEF344A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Ministeriet for Fødevarer, Landbrug og Fiskeri - Fødevarestyrelsen / Titel på præsentation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54ACBD-8AEE-4F7E-A6AA-C303F301A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9</a:t>
            </a:fld>
            <a:endParaRPr lang="da-DK" dirty="0"/>
          </a:p>
        </p:txBody>
      </p:sp>
      <p:sp>
        <p:nvSpPr>
          <p:cNvPr id="3" name="Taleboble: rektangel med afrundede hjørner 2">
            <a:extLst>
              <a:ext uri="{FF2B5EF4-FFF2-40B4-BE49-F238E27FC236}">
                <a16:creationId xmlns:a16="http://schemas.microsoft.com/office/drawing/2014/main" id="{694964AC-5D5F-494F-BA7E-E3360FA5ECAF}"/>
              </a:ext>
            </a:extLst>
          </p:cNvPr>
          <p:cNvSpPr/>
          <p:nvPr/>
        </p:nvSpPr>
        <p:spPr>
          <a:xfrm>
            <a:off x="653106" y="980728"/>
            <a:ext cx="5082855" cy="2448272"/>
          </a:xfrm>
          <a:prstGeom prst="wedgeRoundRectCallout">
            <a:avLst/>
          </a:prstGeom>
          <a:solidFill>
            <a:srgbClr val="006E9A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dirty="0"/>
              <a:t>”Skriv en kommentar om hvor I har opdateret henne i vejledningen ligesom til den reviderede hygiejnevejledning. Det er en kæmpe hjælp for os, at vi ikke skal sidde og gætte/sammenligne hvor ændringerne er forekommet. Så tak for det. - og fortsæt endelig med det :-)”</a:t>
            </a:r>
          </a:p>
        </p:txBody>
      </p:sp>
      <p:sp>
        <p:nvSpPr>
          <p:cNvPr id="7" name="Taleboble: rektangel med afrundede hjørner 6">
            <a:extLst>
              <a:ext uri="{FF2B5EF4-FFF2-40B4-BE49-F238E27FC236}">
                <a16:creationId xmlns:a16="http://schemas.microsoft.com/office/drawing/2014/main" id="{9D654D39-3338-431E-83D3-A9E8C01D124B}"/>
              </a:ext>
            </a:extLst>
          </p:cNvPr>
          <p:cNvSpPr/>
          <p:nvPr/>
        </p:nvSpPr>
        <p:spPr>
          <a:xfrm>
            <a:off x="6456042" y="980728"/>
            <a:ext cx="5054388" cy="1974426"/>
          </a:xfrm>
          <a:prstGeom prst="wedgeRoundRectCallout">
            <a:avLst/>
          </a:prstGeom>
          <a:solidFill>
            <a:srgbClr val="006E9A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dirty="0"/>
              <a:t>”Skriv i et letforståeligt sprog. Det er ganske absurd, at man som erhvervsdrivende med et nogenlunde velfungerende hoved er nødt til at indhente konsulenthjælp for at gennemføre ansøgninger om fx økologirapport hos </a:t>
            </a:r>
            <a:r>
              <a:rPr lang="da-DK" dirty="0" err="1"/>
              <a:t>fvst</a:t>
            </a:r>
            <a:r>
              <a:rPr lang="da-DK" dirty="0"/>
              <a:t>..”</a:t>
            </a:r>
          </a:p>
        </p:txBody>
      </p:sp>
      <p:sp>
        <p:nvSpPr>
          <p:cNvPr id="11" name="Taleboble: oval 10">
            <a:extLst>
              <a:ext uri="{FF2B5EF4-FFF2-40B4-BE49-F238E27FC236}">
                <a16:creationId xmlns:a16="http://schemas.microsoft.com/office/drawing/2014/main" id="{214D4774-B32F-40A5-9E00-7DDA2A5646C2}"/>
              </a:ext>
            </a:extLst>
          </p:cNvPr>
          <p:cNvSpPr/>
          <p:nvPr/>
        </p:nvSpPr>
        <p:spPr>
          <a:xfrm>
            <a:off x="5375920" y="3435271"/>
            <a:ext cx="3672408" cy="2022107"/>
          </a:xfrm>
          <a:prstGeom prst="wedgeEllipseCallout">
            <a:avLst/>
          </a:prstGeom>
          <a:solidFill>
            <a:srgbClr val="47863E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da-DK" dirty="0"/>
              <a:t>På kundedagen i juni blev branchespecifikke vejledninger og guides efterspurgt af flere deltagere.</a:t>
            </a:r>
          </a:p>
        </p:txBody>
      </p:sp>
    </p:spTree>
    <p:extLst>
      <p:ext uri="{BB962C8B-B14F-4D97-AF65-F5344CB8AC3E}">
        <p14:creationId xmlns:p14="http://schemas.microsoft.com/office/powerpoint/2010/main" val="1919355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529</Words>
  <Application>Microsoft Office PowerPoint</Application>
  <PresentationFormat>Widescreen</PresentationFormat>
  <Paragraphs>48</Paragraphs>
  <Slides>10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VERSION 3</vt:lpstr>
      <vt:lpstr>Ny hjemmeside</vt:lpstr>
      <vt:lpstr>PowerPoint-præsentation</vt:lpstr>
      <vt:lpstr>PowerPoint-præsentation</vt:lpstr>
      <vt:lpstr>PowerPoint-præsentation</vt:lpstr>
      <vt:lpstr>PowerPoint-præsentation</vt:lpstr>
      <vt:lpstr>Digitale vejledninger</vt:lpstr>
      <vt:lpstr>Popup-brugerundersøgelse - resultat</vt:lpstr>
      <vt:lpstr>Popup - Brugernes kommentarer</vt:lpstr>
      <vt:lpstr>Indstilling om digitale vejledninger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Henrik Strunge</dc:creator>
  <cp:lastModifiedBy>Henrik Strunge</cp:lastModifiedBy>
  <cp:revision>6</cp:revision>
  <dcterms:created xsi:type="dcterms:W3CDTF">2023-01-20T14:53:12Z</dcterms:created>
  <dcterms:modified xsi:type="dcterms:W3CDTF">2023-04-04T12:56:40Z</dcterms:modified>
</cp:coreProperties>
</file>